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2" r:id="rId15"/>
    <p:sldId id="279" r:id="rId16"/>
    <p:sldId id="270" r:id="rId17"/>
    <p:sldId id="271" r:id="rId18"/>
    <p:sldId id="272" r:id="rId19"/>
    <p:sldId id="273" r:id="rId20"/>
    <p:sldId id="274" r:id="rId21"/>
    <p:sldId id="280" r:id="rId22"/>
    <p:sldId id="278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A45F6D-1854-4FC2-9EF8-FC9224AC7BBC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67A3D8-3A15-45E1-8C9C-E79A0BE1B7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418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67A3D8-3A15-45E1-8C9C-E79A0BE1B7FA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5096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872D401-5EEC-4EE1-9351-3339C77B41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58D82D-2C67-4E57-AED3-1917B31F75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5F83103-9BC0-4991-929C-E81AD0094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8B5B202-369A-4A9F-93EC-0E41EA2CB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6E2D1D-804C-4408-8D79-FEDB5726E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3568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4BA2DB-D9E1-49B8-B310-5EDEB410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D8CE81C-515F-4267-9DCB-71F153B61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8514FAD-7A30-44B4-92A8-DF5BD962D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ECBB52-8836-4B95-A710-EBE0395DA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4515BB-6958-45F5-8942-3458C158A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2203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895DB-9BB1-4566-9C22-5E75164F5A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EE8DD0-DDA3-435E-BD20-0D1D05C744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B0A335-DD38-41FA-A8BD-8783C29A6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323EC9A-7E28-447A-B059-E646F2F7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6A45E4-1F90-4636-A9D9-EDC46536D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313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E4B233-337C-4F9F-85DE-C552EEBA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F07F35-259B-4513-A223-EC95AB0896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75D845F-73AC-446D-B077-8C98BD9C39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63969B-0AC3-4675-9F13-FE91058EF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D06C5A9-54DA-48BE-B68D-221D5AE8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D485B6-83EB-4B8B-A9C4-A51B11329F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24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CB60805-2125-46CE-9679-6003D05C0B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300C447-C0D9-4801-8846-B016D33730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830A2D-05EC-4485-BAA2-8F3D3584C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912025C-73C5-4890-8BA5-7E59484353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68D815-BCA5-487F-83DE-E96B8324E8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44D76EE-8632-447D-B30D-10F88E9559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2FE92DC8-94D0-48EB-831A-91FC5BF4C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E581C83-94AD-445B-A799-3339E50BE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4619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F0E109-D370-45A1-8FFC-6A94912AA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439D9A-CD8A-49FB-84E3-9411438A1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7FD2B54-6B33-4CE3-BA86-562F437EB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FB77497-4D2B-4807-9816-CCA195CC2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4549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2186E38-61AC-4D02-9BA6-C71963D0F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D5E8F7-D14A-4568-A17C-DAFFA928F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7CD66A3-F1D4-4B89-90B0-2E992929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9922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8ACDF3-A10C-4335-83C2-8C84C36E6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032F92-B145-43E8-9FCD-BB3728F3F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CABD3B-DE77-4BF7-91A7-C286C298BF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C5E3F0-9A46-43E8-965E-AB0051BA9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5B4804-7E56-47F1-BD0C-B968C8E0F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C51AFBC-2637-40F8-A6C4-934BBF903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8228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5D82BA-C310-40C1-BD34-965693915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A9CB512-9986-4970-8A4B-979C3634829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DEF057E-E884-47B5-8DC2-3F89189A6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D627928-3C77-4989-83B2-C4124525B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D67B62-A6AE-4F3F-98C0-5D451DAE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6DED8CF-F399-4790-A0D4-1A51175BB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378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9C0D0-AB3D-44BA-9E0C-54B33E007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A558CE-C22E-4984-A3B1-8755638980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2A898F-5E9F-49AA-A057-C6C4E288AF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9160CF9-E58D-4C63-ADB9-5C3676BBE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E6FE52-792E-4D8B-AE71-B84D2342F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3494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D0C8AF8-E655-4971-BDA3-9D57825070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94D913-41E3-48B5-895F-173F994BA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29B7F29-37F8-4D57-92B6-1ABB8FC8B5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C7387F6-EA64-4724-8A01-CB3CAB3D7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D0403D-C3FE-468A-9F24-CECA8590F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153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12062C-B5C2-4D96-96AB-EADD63D7F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8C7DC31-BC6B-4B0B-8379-E18B96E0F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26F29E-1C12-4C76-A454-E2B519A8E1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2E62A-E4D9-43C2-A42E-166D80BF2358}" type="datetimeFigureOut">
              <a:rPr lang="ru-RU" smtClean="0"/>
              <a:t>24.04.2025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9D454CF-FC10-4DDD-BF51-06151E6011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BDD591-2DC3-4310-A5C8-32BC245ACD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15FDB-FF4E-469E-8B25-2788529DC5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075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f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f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1AFFC4-22FE-4241-B864-520DDA842B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2" y="0"/>
            <a:ext cx="12025745" cy="672407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D4002C-3510-45BB-8E19-569E8C4212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47273" y="2211205"/>
            <a:ext cx="7961745" cy="1475952"/>
          </a:xfrm>
        </p:spPr>
        <p:txBody>
          <a:bodyPr>
            <a:normAutofit fontScale="90000"/>
          </a:bodyPr>
          <a:lstStyle/>
          <a:p>
            <a:r>
              <a:rPr lang="ru-RU" sz="4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«1941-1945 ...через года, через века-помните ...»</a:t>
            </a:r>
            <a:br>
              <a:rPr lang="ru-RU" sz="4400" b="1" dirty="0">
                <a:solidFill>
                  <a:srgbClr val="FF0000"/>
                </a:solidFill>
                <a:latin typeface="Monotype Corsiva" panose="03010101010201010101" pitchFamily="66" charset="0"/>
              </a:rPr>
            </a:br>
            <a:r>
              <a:rPr lang="ru-RU" sz="44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(</a:t>
            </a:r>
            <a:r>
              <a:rPr lang="ru-RU" sz="3100" b="1" dirty="0">
                <a:solidFill>
                  <a:srgbClr val="FF0000"/>
                </a:solidFill>
                <a:latin typeface="Monotype Corsiva" panose="03010101010201010101" pitchFamily="66" charset="0"/>
              </a:rPr>
              <a:t>к  80-летию Победы в Великой Отечественной войне)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024A1CC-BA29-4E21-A184-EB20023C2B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4144" y="4036290"/>
            <a:ext cx="8903855" cy="1221509"/>
          </a:xfrm>
        </p:spPr>
        <p:txBody>
          <a:bodyPr/>
          <a:lstStyle/>
          <a:p>
            <a:r>
              <a:rPr lang="ru-RU" i="1" dirty="0">
                <a:solidFill>
                  <a:schemeClr val="accent1"/>
                </a:solidFill>
              </a:rPr>
              <a:t>Виртуальная книжная выставка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EDB1B12-4802-4C08-A763-62C3EDD77E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1818" y="397163"/>
            <a:ext cx="858982" cy="79296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A80495C-CCAE-4EF9-B35F-EEDDE54DBC0C}"/>
              </a:ext>
            </a:extLst>
          </p:cNvPr>
          <p:cNvSpPr txBox="1"/>
          <p:nvPr/>
        </p:nvSpPr>
        <p:spPr>
          <a:xfrm>
            <a:off x="6245576" y="397164"/>
            <a:ext cx="25197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B050"/>
                </a:solidFill>
              </a:rPr>
              <a:t>Научная библиотека</a:t>
            </a:r>
          </a:p>
          <a:p>
            <a:pPr algn="ctr"/>
            <a:endParaRPr lang="ru-RU" sz="1600" dirty="0">
              <a:solidFill>
                <a:srgbClr val="00B050"/>
              </a:solidFill>
            </a:endParaRPr>
          </a:p>
          <a:p>
            <a:pPr algn="ctr"/>
            <a:endParaRPr lang="ru-RU" sz="1600" dirty="0">
              <a:solidFill>
                <a:srgbClr val="00B050"/>
              </a:solidFill>
            </a:endParaRPr>
          </a:p>
          <a:p>
            <a:pPr algn="ctr"/>
            <a:endParaRPr lang="ru-RU" sz="1600" dirty="0">
              <a:solidFill>
                <a:srgbClr val="00B050"/>
              </a:solidFill>
            </a:endParaRPr>
          </a:p>
          <a:p>
            <a:pPr algn="ctr"/>
            <a:endParaRPr lang="ru-RU" sz="1600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B5079E-6CE6-402C-9311-2A62B81FE483}"/>
              </a:ext>
            </a:extLst>
          </p:cNvPr>
          <p:cNvSpPr txBox="1"/>
          <p:nvPr/>
        </p:nvSpPr>
        <p:spPr>
          <a:xfrm>
            <a:off x="6400800" y="748145"/>
            <a:ext cx="294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B050"/>
                </a:solidFill>
              </a:rPr>
              <a:t>Тувинского государственного университета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AF3386-977F-4774-A72A-3342CD2B98B5}"/>
              </a:ext>
            </a:extLst>
          </p:cNvPr>
          <p:cNvSpPr txBox="1"/>
          <p:nvPr/>
        </p:nvSpPr>
        <p:spPr>
          <a:xfrm>
            <a:off x="5089236" y="6142182"/>
            <a:ext cx="8330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C00000"/>
                </a:solidFill>
              </a:rPr>
              <a:t>2025 г.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2FE90A4-C41E-48DA-8A94-8B7A117F77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8061" y="64655"/>
            <a:ext cx="1764146" cy="17641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A8EEFC4-C361-4529-B650-15F8DB0D35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42" y="5218084"/>
            <a:ext cx="2834886" cy="106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72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0"/>
            <a:ext cx="12191999" cy="6821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B3A45B-C515-4796-A187-599D8957F818}"/>
              </a:ext>
            </a:extLst>
          </p:cNvPr>
          <p:cNvSpPr txBox="1"/>
          <p:nvPr/>
        </p:nvSpPr>
        <p:spPr>
          <a:xfrm>
            <a:off x="2340077" y="707924"/>
            <a:ext cx="88266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accent1"/>
                </a:solidFill>
              </a:rPr>
              <a:t>   В 2025 году наша страна отмечает </a:t>
            </a:r>
            <a:r>
              <a:rPr lang="ru-RU" sz="3200" dirty="0">
                <a:solidFill>
                  <a:srgbClr val="FF0000"/>
                </a:solidFill>
              </a:rPr>
              <a:t>80-летие Победы в Великой Отечественной войне</a:t>
            </a:r>
            <a:r>
              <a:rPr lang="ru-RU" sz="3200" dirty="0">
                <a:solidFill>
                  <a:schemeClr val="accent1"/>
                </a:solidFill>
              </a:rPr>
              <a:t>. Выросло не одно поколение детей, никогда не слышавших вой сирен и грохот орудий. Но память о той страшной и беспощадной войне живет в сердцах людей, на страницах многих книг и журналов.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E1AEAC-0543-4F93-B51E-4F5B984C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28" y="5682356"/>
            <a:ext cx="2835361" cy="10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274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6406CA2-A296-4776-8848-5117291EEC6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42" t="7068" r="7625" b="5941"/>
          <a:stretch/>
        </p:blipFill>
        <p:spPr>
          <a:xfrm>
            <a:off x="1730477" y="725130"/>
            <a:ext cx="3864078" cy="27038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938982" y="840509"/>
            <a:ext cx="594821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Тува - фронту. Вклад Тувы в борьбу с фашистскими захватчиками в период Великой Отечественной войны : научно-популярное источниковедческое издание / под редакцией С. К. Шойгу. – Москва : ОАО "Красная Звезда", 2014. –  198 с. : </a:t>
            </a:r>
            <a:r>
              <a:rPr lang="ru-RU" dirty="0" err="1"/>
              <a:t>цв</a:t>
            </a:r>
            <a:r>
              <a:rPr lang="ru-RU" dirty="0"/>
              <a:t>. ил. – Текст : непосредственный.</a:t>
            </a:r>
          </a:p>
        </p:txBody>
      </p:sp>
    </p:spTree>
    <p:extLst>
      <p:ext uri="{BB962C8B-B14F-4D97-AF65-F5344CB8AC3E}">
        <p14:creationId xmlns:p14="http://schemas.microsoft.com/office/powerpoint/2010/main" val="1220916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948218" y="725130"/>
            <a:ext cx="59389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Пивоваров, В. П. Добровольцы / В. П. Пивоваров ; редактор В. А. </a:t>
            </a:r>
            <a:r>
              <a:rPr lang="ru-RU" dirty="0" err="1"/>
              <a:t>Бузыкаев</a:t>
            </a:r>
            <a:r>
              <a:rPr lang="ru-RU" dirty="0"/>
              <a:t>. – Кызыл : Тувинское кн. изд-во, 1990. – 198 с. : ил. -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4823" y="274990"/>
            <a:ext cx="2321904" cy="328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19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818910" y="554182"/>
            <a:ext cx="60682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Солдаты победы : сборник очерков / составитель О. И. Гаврилов. – Кызыл : Тувинское книжное издательство, 1985. – 212 с. –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823" y="312754"/>
            <a:ext cx="2321904" cy="320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991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892800" y="1200726"/>
            <a:ext cx="5994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Фронтовые письма / составители: М. М. </a:t>
            </a:r>
            <a:r>
              <a:rPr lang="ru-RU" dirty="0" err="1"/>
              <a:t>Сенгин-оол</a:t>
            </a:r>
            <a:r>
              <a:rPr lang="ru-RU" dirty="0"/>
              <a:t>, С. А. </a:t>
            </a:r>
            <a:r>
              <a:rPr lang="ru-RU" dirty="0" err="1"/>
              <a:t>Бадыргы</a:t>
            </a:r>
            <a:r>
              <a:rPr lang="ru-RU" dirty="0"/>
              <a:t>, Н. К. </a:t>
            </a:r>
            <a:r>
              <a:rPr lang="ru-RU" dirty="0" err="1"/>
              <a:t>Самчан</a:t>
            </a:r>
            <a:r>
              <a:rPr lang="ru-RU" dirty="0"/>
              <a:t>. – Кызыл : Тувинское книжное издательство, 2002. –176 с. –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34823" y="334883"/>
            <a:ext cx="2321904" cy="316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61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Алексиевич, С. А.  У войны не женское лицо. Последние свидетели : повести / С. А. Алексиевич. – Москва : Советский писатель, 1989. – 368 с. –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60" t="4592" r="18939" b="2108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098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Логачева, В. А. Сыны России Братья </a:t>
            </a:r>
            <a:r>
              <a:rPr lang="ru-RU" dirty="0" err="1"/>
              <a:t>Шумовы</a:t>
            </a:r>
            <a:r>
              <a:rPr lang="ru-RU" dirty="0"/>
              <a:t> / В. А. Логачева. – Кызыл : Тувинское книжное издательство им. Ю. Ш. </a:t>
            </a:r>
            <a:r>
              <a:rPr lang="ru-RU" dirty="0" err="1"/>
              <a:t>Кюнзегеша</a:t>
            </a:r>
            <a:r>
              <a:rPr lang="ru-RU" dirty="0"/>
              <a:t>, 2020. – 190 с. : ил. – Текст : непосредственный.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1" b="6931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669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Оюн</a:t>
            </a:r>
            <a:r>
              <a:rPr lang="ru-RU" dirty="0"/>
              <a:t>, К. Т. </a:t>
            </a:r>
            <a:r>
              <a:rPr lang="ru-RU" dirty="0" err="1"/>
              <a:t>Эки</a:t>
            </a:r>
            <a:r>
              <a:rPr lang="ru-RU" dirty="0"/>
              <a:t> </a:t>
            </a:r>
            <a:r>
              <a:rPr lang="ru-RU" dirty="0" err="1"/>
              <a:t>турачылар</a:t>
            </a:r>
            <a:r>
              <a:rPr lang="ru-RU" dirty="0"/>
              <a:t> </a:t>
            </a:r>
            <a:r>
              <a:rPr lang="ru-RU" dirty="0" err="1"/>
              <a:t>мурнуку</a:t>
            </a:r>
            <a:r>
              <a:rPr lang="ru-RU" dirty="0"/>
              <a:t> </a:t>
            </a:r>
            <a:r>
              <a:rPr lang="ru-RU" dirty="0" err="1"/>
              <a:t>шугумда</a:t>
            </a:r>
            <a:r>
              <a:rPr lang="ru-RU" dirty="0"/>
              <a:t> / К. Т. </a:t>
            </a:r>
            <a:r>
              <a:rPr lang="ru-RU" dirty="0" err="1"/>
              <a:t>Оюн</a:t>
            </a:r>
            <a:r>
              <a:rPr lang="ru-RU" dirty="0"/>
              <a:t>. –  Кызыл : Республика </a:t>
            </a:r>
            <a:r>
              <a:rPr lang="ru-RU" dirty="0" err="1"/>
              <a:t>типографиязы</a:t>
            </a:r>
            <a:r>
              <a:rPr lang="ru-RU" dirty="0"/>
              <a:t>, 2003. –  109 с. – Текст : непосредственный.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4" b="1594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8635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Книга памяти. Республика Тыва / составитель Н. М. </a:t>
            </a:r>
            <a:r>
              <a:rPr lang="ru-RU" dirty="0" err="1"/>
              <a:t>Моллеров</a:t>
            </a:r>
            <a:r>
              <a:rPr lang="ru-RU" dirty="0"/>
              <a:t>. –  Кызыл : Тувинское книжное издательство, 1995. –  176 с. : ил. –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" b="6137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40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Сундуй</a:t>
            </a:r>
            <a:r>
              <a:rPr lang="ru-RU" dirty="0"/>
              <a:t>, М. Б. </a:t>
            </a:r>
            <a:r>
              <a:rPr lang="ru-RU" dirty="0" err="1"/>
              <a:t>Эки</a:t>
            </a:r>
            <a:r>
              <a:rPr lang="ru-RU" dirty="0"/>
              <a:t> </a:t>
            </a:r>
            <a:r>
              <a:rPr lang="ru-RU" dirty="0" err="1"/>
              <a:t>турачы</a:t>
            </a:r>
            <a:r>
              <a:rPr lang="ru-RU" dirty="0"/>
              <a:t> </a:t>
            </a:r>
            <a:r>
              <a:rPr lang="ru-RU" dirty="0" err="1"/>
              <a:t>аъттыг</a:t>
            </a:r>
            <a:r>
              <a:rPr lang="ru-RU" dirty="0"/>
              <a:t> эскадрон : </a:t>
            </a:r>
            <a:r>
              <a:rPr lang="ru-RU" dirty="0" err="1"/>
              <a:t>эки</a:t>
            </a:r>
            <a:r>
              <a:rPr lang="ru-RU" dirty="0"/>
              <a:t> </a:t>
            </a:r>
            <a:r>
              <a:rPr lang="ru-RU" dirty="0" err="1"/>
              <a:t>турачынын</a:t>
            </a:r>
            <a:r>
              <a:rPr lang="ru-RU" dirty="0"/>
              <a:t> </a:t>
            </a:r>
            <a:r>
              <a:rPr lang="ru-RU" dirty="0" err="1"/>
              <a:t>демдеглелдери</a:t>
            </a:r>
            <a:r>
              <a:rPr lang="ru-RU" dirty="0"/>
              <a:t> / М. Б. </a:t>
            </a:r>
            <a:r>
              <a:rPr lang="ru-RU" dirty="0" err="1"/>
              <a:t>Сундуй</a:t>
            </a:r>
            <a:r>
              <a:rPr lang="ru-RU" dirty="0"/>
              <a:t>. - Кызыл : </a:t>
            </a:r>
            <a:r>
              <a:rPr lang="ru-RU" dirty="0" err="1"/>
              <a:t>ТывН</a:t>
            </a:r>
            <a:r>
              <a:rPr lang="en-US" dirty="0"/>
              <a:t>Y</a:t>
            </a:r>
            <a:r>
              <a:rPr lang="ru-RU" dirty="0"/>
              <a:t>Ч, 1989. - 208 ар. – </a:t>
            </a:r>
            <a:r>
              <a:rPr lang="ru-RU" dirty="0" err="1"/>
              <a:t>Созуглел</a:t>
            </a:r>
            <a:r>
              <a:rPr lang="ru-RU" dirty="0"/>
              <a:t> : </a:t>
            </a:r>
            <a:r>
              <a:rPr lang="ru-RU" dirty="0" err="1"/>
              <a:t>дорт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2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481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Плюснина-Сат, О. Блокадный Ленинград : воспоминания / О. Плюснина-Сат. - Новосибирск : Издательский Дом "Сибирская горница" ; Кызыл : Тувинское книжное издательство им. Ю. Ш. </a:t>
            </a:r>
            <a:r>
              <a:rPr lang="ru-RU" dirty="0" err="1"/>
              <a:t>Кюнзегеша</a:t>
            </a:r>
            <a:r>
              <a:rPr lang="ru-RU" dirty="0"/>
              <a:t> ; Абакан : ООО "ИПП Журналист", 2015. - 224 с. - Текст : непосредственный.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84" b="6184"/>
          <a:stretch/>
        </p:blipFill>
        <p:spPr>
          <a:xfrm>
            <a:off x="3001818" y="895087"/>
            <a:ext cx="1736436" cy="2328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823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107710" y="1200726"/>
            <a:ext cx="6613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/>
              <a:t>Ондар</a:t>
            </a:r>
            <a:r>
              <a:rPr lang="ru-RU" dirty="0"/>
              <a:t>, Ч. Ч-Д. </a:t>
            </a:r>
            <a:r>
              <a:rPr lang="ru-RU" dirty="0" err="1"/>
              <a:t>Соолгу</a:t>
            </a:r>
            <a:r>
              <a:rPr lang="ru-RU" dirty="0"/>
              <a:t> </a:t>
            </a:r>
            <a:r>
              <a:rPr lang="ru-RU" dirty="0" err="1"/>
              <a:t>ортээл</a:t>
            </a:r>
            <a:r>
              <a:rPr lang="ru-RU" dirty="0"/>
              <a:t> : </a:t>
            </a:r>
            <a:r>
              <a:rPr lang="ru-RU" dirty="0" err="1"/>
              <a:t>тоожу</a:t>
            </a:r>
            <a:r>
              <a:rPr lang="ru-RU" dirty="0"/>
              <a:t> / Ч. Ч.-Д. </a:t>
            </a:r>
            <a:r>
              <a:rPr lang="ru-RU" dirty="0" err="1"/>
              <a:t>Ондар</a:t>
            </a:r>
            <a:r>
              <a:rPr lang="ru-RU" dirty="0"/>
              <a:t>. – Кызыл : </a:t>
            </a:r>
            <a:r>
              <a:rPr lang="ru-RU" dirty="0" err="1"/>
              <a:t>Тыванын</a:t>
            </a:r>
            <a:r>
              <a:rPr lang="ru-RU" dirty="0"/>
              <a:t> ном </a:t>
            </a:r>
            <a:r>
              <a:rPr lang="ru-RU" dirty="0" err="1"/>
              <a:t>ундурер</a:t>
            </a:r>
            <a:r>
              <a:rPr lang="ru-RU" dirty="0"/>
              <a:t> </a:t>
            </a:r>
            <a:r>
              <a:rPr lang="ru-RU" dirty="0" err="1"/>
              <a:t>чери</a:t>
            </a:r>
            <a:r>
              <a:rPr lang="ru-RU" dirty="0"/>
              <a:t>, 2020. –144 ар.  – </a:t>
            </a:r>
            <a:r>
              <a:rPr lang="ru-RU" dirty="0" err="1"/>
              <a:t>Созуглел</a:t>
            </a:r>
            <a:r>
              <a:rPr lang="ru-RU" dirty="0"/>
              <a:t> : </a:t>
            </a:r>
            <a:r>
              <a:rPr lang="ru-RU" dirty="0" err="1"/>
              <a:t>дорт</a:t>
            </a:r>
            <a:r>
              <a:rPr lang="ru-RU" dirty="0"/>
              <a:t>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7" t="2020" r="6747"/>
          <a:stretch/>
        </p:blipFill>
        <p:spPr>
          <a:xfrm>
            <a:off x="3084945" y="942109"/>
            <a:ext cx="1539494" cy="2281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488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1999" cy="682112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358DDD8-2286-4CED-9975-02EC39855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438" y="4996418"/>
            <a:ext cx="2536723" cy="113645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7383A05-5B0F-44B6-A9C5-D59548DB8C00}"/>
              </a:ext>
            </a:extLst>
          </p:cNvPr>
          <p:cNvSpPr txBox="1"/>
          <p:nvPr/>
        </p:nvSpPr>
        <p:spPr>
          <a:xfrm>
            <a:off x="5791200" y="618836"/>
            <a:ext cx="6095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5707EF8-453E-49B2-B0E8-B642A14F90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0887268">
            <a:off x="2485143" y="803502"/>
            <a:ext cx="2139295" cy="31654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9471069-5687-467D-9514-6D8A8F53F3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9432">
            <a:off x="6620340" y="498764"/>
            <a:ext cx="2477478" cy="3549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037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0"/>
            <a:ext cx="12191999" cy="6821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B3A45B-C515-4796-A187-599D8957F818}"/>
              </a:ext>
            </a:extLst>
          </p:cNvPr>
          <p:cNvSpPr txBox="1"/>
          <p:nvPr/>
        </p:nvSpPr>
        <p:spPr>
          <a:xfrm>
            <a:off x="2817091" y="1052945"/>
            <a:ext cx="84786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Читайте люди, книги о войне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Не бойтесь слез и горечи, и страха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Смотрите люди фильмы о войне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И не стыдитесь горевать и плакать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                                      </a:t>
            </a:r>
            <a:endParaRPr lang="ru-RU" sz="3600" b="1" dirty="0">
              <a:solidFill>
                <a:schemeClr val="accent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E1AEAC-0543-4F93-B51E-4F5B984C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28" y="5682356"/>
            <a:ext cx="2835361" cy="10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430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D69224-AEB0-4A5D-83D3-8C4A1507729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3" t="1078" r="6212"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5222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C34130E-CD94-4DE5-9AF8-C14F795A7D7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t="798" r="57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8938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BCE116-E550-40F6-B9E1-ADE0DA60AB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3" t="-418" r="5757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823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3817A2-6C26-47E5-96C5-06E2C40E1C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t="-578" r="5985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0213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2D195E-32BD-425A-AF3B-D1E25A2EE60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7" t="-738" r="6439" b="-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7233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0"/>
            <a:ext cx="12191999" cy="6821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B3A45B-C515-4796-A187-599D8957F818}"/>
              </a:ext>
            </a:extLst>
          </p:cNvPr>
          <p:cNvSpPr txBox="1"/>
          <p:nvPr/>
        </p:nvSpPr>
        <p:spPr>
          <a:xfrm>
            <a:off x="2515568" y="403124"/>
            <a:ext cx="878020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Бессмертен подвиг русского солдата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Пройдут века, но подвиг не умрет,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И наша память для него награда,</a:t>
            </a: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Которая в сердцах у нас живет.</a:t>
            </a:r>
          </a:p>
          <a:p>
            <a:endParaRPr lang="ru-RU" sz="4000" b="1" dirty="0">
              <a:solidFill>
                <a:schemeClr val="accent1"/>
              </a:solidFill>
              <a:latin typeface="Monotype Corsiva" panose="03010101010201010101" pitchFamily="66" charset="0"/>
            </a:endParaRPr>
          </a:p>
          <a:p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                                      </a:t>
            </a:r>
            <a:r>
              <a:rPr lang="ru-RU" sz="36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Н. Андриянова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E1AEAC-0543-4F93-B51E-4F5B984C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28" y="5682356"/>
            <a:ext cx="2835361" cy="10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7274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9274AD-C778-4C9B-9D27-C9CE562640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870"/>
            <a:ext cx="12191999" cy="68211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B3A45B-C515-4796-A187-599D8957F818}"/>
              </a:ext>
            </a:extLst>
          </p:cNvPr>
          <p:cNvSpPr txBox="1"/>
          <p:nvPr/>
        </p:nvSpPr>
        <p:spPr>
          <a:xfrm>
            <a:off x="2340077" y="707924"/>
            <a:ext cx="8780207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dirty="0">
                <a:solidFill>
                  <a:schemeClr val="accent1"/>
                </a:solidFill>
                <a:latin typeface="Monotype Corsiva" panose="03010101010201010101" pitchFamily="66" charset="0"/>
              </a:rPr>
              <a:t>Спасибо за внимание!</a:t>
            </a:r>
          </a:p>
          <a:p>
            <a:endParaRPr lang="ru-RU" sz="4000" dirty="0">
              <a:solidFill>
                <a:schemeClr val="accent1"/>
              </a:solidFill>
            </a:endParaRPr>
          </a:p>
          <a:p>
            <a:pPr algn="ctr"/>
            <a:r>
              <a:rPr lang="ru-RU" sz="4000" b="1" dirty="0">
                <a:solidFill>
                  <a:schemeClr val="accent1"/>
                </a:solidFill>
                <a:latin typeface="Monotype Corsiva" panose="03010101010201010101" pitchFamily="66" charset="0"/>
              </a:rPr>
              <a:t>Эти книги можно почитать в нашей библиотеке. Приходите, будем очень рады!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EE1AEAC-0543-4F93-B51E-4F5B984C5D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2928" y="5682356"/>
            <a:ext cx="2835361" cy="1057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9977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607</Words>
  <Application>Microsoft Office PowerPoint</Application>
  <PresentationFormat>Широкоэкранный</PresentationFormat>
  <Paragraphs>34</Paragraphs>
  <Slides>22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Monotype Corsiva</vt:lpstr>
      <vt:lpstr>Тема Office</vt:lpstr>
      <vt:lpstr>«1941-1945 ...через года, через века-помните ...» (к  80-летию Победы в Великой Отечественной войне)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«1941-1945 гг.»</dc:title>
  <dc:creator>Сат Урана Алдын-ооловна С.У.А. 033236</dc:creator>
  <cp:lastModifiedBy>Сат Урана Алдын-ооловна С.У.А. 033236</cp:lastModifiedBy>
  <cp:revision>45</cp:revision>
  <dcterms:created xsi:type="dcterms:W3CDTF">2025-04-22T07:36:30Z</dcterms:created>
  <dcterms:modified xsi:type="dcterms:W3CDTF">2025-04-24T07:36:49Z</dcterms:modified>
</cp:coreProperties>
</file>