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6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572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468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090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293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544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980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38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62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27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96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649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534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88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812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703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6860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9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874A198-CF0B-42B1-9D2D-F6853789DD30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7571659-4174-4A91-82B3-A5F841233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4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rait.ru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9" y="448888"/>
            <a:ext cx="11704320" cy="62345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81942" y="656705"/>
            <a:ext cx="88281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4">
                    <a:lumMod val="75000"/>
                  </a:schemeClr>
                </a:solidFill>
              </a:rPr>
              <a:t>Самостоятельная регистрация</a:t>
            </a:r>
            <a:endParaRPr lang="ru-RU" sz="44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2569" y="5035666"/>
            <a:ext cx="61868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4">
                    <a:lumMod val="75000"/>
                  </a:schemeClr>
                </a:solidFill>
              </a:rPr>
              <a:t>Студента</a:t>
            </a:r>
          </a:p>
          <a:p>
            <a:pPr algn="ctr"/>
            <a:r>
              <a:rPr lang="en-US" sz="4400" b="1" i="1" dirty="0">
                <a:solidFill>
                  <a:schemeClr val="accent4">
                    <a:lumMod val="75000"/>
                  </a:schemeClr>
                </a:solidFill>
                <a:hlinkClick r:id="rId3"/>
              </a:rPr>
              <a:t>https://</a:t>
            </a:r>
            <a:r>
              <a:rPr lang="en-US" sz="4400" b="1" i="1" dirty="0" err="1">
                <a:solidFill>
                  <a:schemeClr val="accent4">
                    <a:lumMod val="75000"/>
                  </a:schemeClr>
                </a:solidFill>
                <a:hlinkClick r:id="rId3"/>
              </a:rPr>
              <a:t>urait.ru</a:t>
            </a:r>
            <a:r>
              <a:rPr lang="en-US" sz="4400" b="1" i="1" dirty="0" smtClean="0">
                <a:solidFill>
                  <a:schemeClr val="accent4">
                    <a:lumMod val="75000"/>
                  </a:schemeClr>
                </a:solidFill>
                <a:hlinkClick r:id="rId3"/>
              </a:rPr>
              <a:t>/</a:t>
            </a:r>
            <a:r>
              <a:rPr lang="ru-RU" sz="44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sz="4400" b="1" i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ru-RU" sz="44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717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8669" y="386821"/>
            <a:ext cx="9601196" cy="1303867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Верхнем в правом углу, нажмите на значок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регистрация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401" t="5892" r="19741" b="16490"/>
          <a:stretch/>
        </p:blipFill>
        <p:spPr>
          <a:xfrm>
            <a:off x="865909" y="1690688"/>
            <a:ext cx="9833956" cy="4549245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>
            <a:off x="9176788" y="1271845"/>
            <a:ext cx="1263535" cy="58189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427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/>
          <a:srcRect l="14568" t="6878" r="8756" b="6532"/>
          <a:stretch/>
        </p:blipFill>
        <p:spPr>
          <a:xfrm>
            <a:off x="1147156" y="685800"/>
            <a:ext cx="8454044" cy="5370022"/>
          </a:xfrm>
          <a:prstGeom prst="rect">
            <a:avLst/>
          </a:prstGeom>
        </p:spPr>
      </p:pic>
      <p:sp>
        <p:nvSpPr>
          <p:cNvPr id="20" name="Прямоугольная выноска 19"/>
          <p:cNvSpPr/>
          <p:nvPr/>
        </p:nvSpPr>
        <p:spPr>
          <a:xfrm>
            <a:off x="681644" y="798021"/>
            <a:ext cx="2136371" cy="795528"/>
          </a:xfrm>
          <a:prstGeom prst="wedgeRectCallout">
            <a:avLst>
              <a:gd name="adj1" fmla="val 49595"/>
              <a:gd name="adj2" fmla="val 1022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Выберите учетную запись «Студент»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l="33565" t="51474" r="17425" b="24455"/>
          <a:stretch/>
        </p:blipFill>
        <p:spPr>
          <a:xfrm>
            <a:off x="7078287" y="1435399"/>
            <a:ext cx="4231178" cy="1670859"/>
          </a:xfrm>
          <a:prstGeom prst="rect">
            <a:avLst/>
          </a:prstGeom>
        </p:spPr>
      </p:pic>
      <p:sp>
        <p:nvSpPr>
          <p:cNvPr id="27" name="Прямоугольная выноска 26"/>
          <p:cNvSpPr/>
          <p:nvPr/>
        </p:nvSpPr>
        <p:spPr>
          <a:xfrm>
            <a:off x="8848899" y="4711238"/>
            <a:ext cx="45719" cy="6858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ая выноска 28"/>
          <p:cNvSpPr/>
          <p:nvPr/>
        </p:nvSpPr>
        <p:spPr>
          <a:xfrm>
            <a:off x="8104909" y="3957687"/>
            <a:ext cx="2768138" cy="2012929"/>
          </a:xfrm>
          <a:prstGeom prst="wedgeRectCallout">
            <a:avLst>
              <a:gd name="adj1" fmla="val -80295"/>
              <a:gd name="adj2" fmla="val 103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Введите адрес электронной почты, в дальнейшем он будет использоваться логином для входа в учетную запись</a:t>
            </a:r>
            <a:endParaRPr lang="ru-RU" b="1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 flipV="1">
            <a:off x="6716684" y="3125586"/>
            <a:ext cx="897774" cy="262682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565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707" t="7101" r="10727" b="5459"/>
          <a:stretch/>
        </p:blipFill>
        <p:spPr>
          <a:xfrm>
            <a:off x="615142" y="635924"/>
            <a:ext cx="7664335" cy="5586152"/>
          </a:xfrm>
          <a:prstGeom prst="rect">
            <a:avLst/>
          </a:prstGeom>
        </p:spPr>
      </p:pic>
      <p:sp>
        <p:nvSpPr>
          <p:cNvPr id="5" name="Прямоугольная выноска 4"/>
          <p:cNvSpPr/>
          <p:nvPr/>
        </p:nvSpPr>
        <p:spPr>
          <a:xfrm>
            <a:off x="6749935" y="3291841"/>
            <a:ext cx="4023359" cy="2834639"/>
          </a:xfrm>
          <a:prstGeom prst="wedgeRectCallout">
            <a:avLst>
              <a:gd name="adj1" fmla="val -110292"/>
              <a:gd name="adj2" fmla="val 243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Далее отметьте согласны ли на публикацию вашей активности (подробнее об этом </a:t>
            </a:r>
            <a:r>
              <a:rPr lang="ru-RU" b="1" dirty="0"/>
              <a:t>м</a:t>
            </a:r>
            <a:r>
              <a:rPr lang="ru-RU" b="1" dirty="0" smtClean="0"/>
              <a:t>ожете прочитать по ссылке), и хотите ли получать новости от образовательной платформы </a:t>
            </a:r>
            <a:r>
              <a:rPr lang="ru-RU" b="1" dirty="0" err="1" smtClean="0"/>
              <a:t>Юрайт</a:t>
            </a:r>
            <a:r>
              <a:rPr lang="ru-RU" b="1" dirty="0" smtClean="0"/>
              <a:t>.</a:t>
            </a:r>
          </a:p>
          <a:p>
            <a:pPr algn="ctr"/>
            <a:r>
              <a:rPr lang="ru-RU" b="1" dirty="0" smtClean="0"/>
              <a:t>Нажмите «Зарегистрироваться».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94364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1868" t="7459" r="13268" b="38217"/>
          <a:stretch/>
        </p:blipFill>
        <p:spPr>
          <a:xfrm>
            <a:off x="626225" y="640081"/>
            <a:ext cx="5469776" cy="40566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624" y="640081"/>
            <a:ext cx="4957055" cy="4289366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897774" y="4696691"/>
            <a:ext cx="10257905" cy="13645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Чтобы подтвердить почту, перейдите в вашу электронную почту и откройте письмо  с темой «Добро пожаловать в «</a:t>
            </a:r>
            <a:r>
              <a:rPr lang="ru-RU" dirty="0" err="1" smtClean="0"/>
              <a:t>Юрайт</a:t>
            </a:r>
            <a:r>
              <a:rPr lang="ru-RU" dirty="0" smtClean="0"/>
              <a:t>». В этом письме будет логин и пароль, нажмите «Подтвердить регистрацию»  и ваша учетная запись создана!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 flipV="1">
            <a:off x="7905404" y="2086494"/>
            <a:ext cx="307571" cy="1579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121535" y="1878676"/>
            <a:ext cx="473825" cy="207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200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0080" t="6325" r="25915" b="16378"/>
          <a:stretch/>
        </p:blipFill>
        <p:spPr>
          <a:xfrm>
            <a:off x="689955" y="673331"/>
            <a:ext cx="5910350" cy="40150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1667" t="21533" r="20493" b="25557"/>
          <a:stretch/>
        </p:blipFill>
        <p:spPr>
          <a:xfrm>
            <a:off x="6733309" y="897775"/>
            <a:ext cx="3699163" cy="2909455"/>
          </a:xfrm>
          <a:prstGeom prst="rect">
            <a:avLst/>
          </a:prstGeom>
        </p:spPr>
      </p:pic>
      <p:sp>
        <p:nvSpPr>
          <p:cNvPr id="6" name="Прямоугольная выноска 5"/>
          <p:cNvSpPr/>
          <p:nvPr/>
        </p:nvSpPr>
        <p:spPr>
          <a:xfrm>
            <a:off x="8154784" y="4405746"/>
            <a:ext cx="2826327" cy="1512916"/>
          </a:xfrm>
          <a:prstGeom prst="wedgeRectCallout">
            <a:avLst>
              <a:gd name="adj1" fmla="val -43177"/>
              <a:gd name="adj2" fmla="val -1354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Можно обратиться к администратору </a:t>
            </a:r>
            <a:r>
              <a:rPr lang="ru-RU" dirty="0" smtClean="0"/>
              <a:t>своего </a:t>
            </a:r>
            <a:r>
              <a:rPr lang="ru-RU" dirty="0" smtClean="0"/>
              <a:t>учебного заведения, контакты будут </a:t>
            </a:r>
            <a:r>
              <a:rPr lang="ru-RU" dirty="0" smtClean="0"/>
              <a:t>указаны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737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198</TotalTime>
  <Words>120</Words>
  <Application>Microsoft Office PowerPoint</Application>
  <PresentationFormat>Широкоэкранный</PresentationFormat>
  <Paragraphs>10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Garamond</vt:lpstr>
      <vt:lpstr>Натуральные материалы</vt:lpstr>
      <vt:lpstr>Презентация PowerPoint</vt:lpstr>
      <vt:lpstr>Верхнем в правом углу, нажмите на значок регистрация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Монгуш Айым Михайловна М.А.М. 543666</dc:creator>
  <cp:lastModifiedBy>Монгуш Айым Михайловна М.А.М. 543666</cp:lastModifiedBy>
  <cp:revision>21</cp:revision>
  <dcterms:created xsi:type="dcterms:W3CDTF">2025-03-11T04:03:06Z</dcterms:created>
  <dcterms:modified xsi:type="dcterms:W3CDTF">2025-03-20T06:19:19Z</dcterms:modified>
</cp:coreProperties>
</file>