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9" r:id="rId11"/>
    <p:sldId id="268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49" autoAdjust="0"/>
  </p:normalViewPr>
  <p:slideViewPr>
    <p:cSldViewPr snapToGrid="0">
      <p:cViewPr varScale="1">
        <p:scale>
          <a:sx n="76" d="100"/>
          <a:sy n="76" d="100"/>
        </p:scale>
        <p:origin x="7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31F681-3EBA-4637-B272-BE31B3031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A8E821-5FE6-437F-B016-12E6A58D3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5C50C6-E3CB-427E-BAA4-A7E187443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073C75-4722-4CD7-883D-5508A4554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229838-6929-42F6-946B-BEBA0E5D0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8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7917F-50C2-4D81-9D22-24E5BEFF8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06084B-47F1-4BD6-94B2-FF3ED202A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7E05E2-446F-43CC-A2CB-1191D2E5E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00C416-FAE6-4BC3-A329-39512282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6ABBCB-40F5-4C7A-A629-170E46DC3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2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6B7B9E-A6FD-495A-AC53-4EE036B25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C0E922-7E38-4257-BF35-038801D20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7B8336-D0DD-41C0-AA2D-42DA59B08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B99554-29D4-43E8-8F1E-C7B1BD22C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32F8FC-79C9-4029-9206-EACFD91F2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26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BF68A0-F56E-4309-A1EF-94B95A29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9CED4-DC69-49DC-AB6B-6D08091AA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210F27-72B0-41E2-8291-D377FF227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D62791-B431-4B35-82C6-9ADDCCC18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756FFB-3059-401C-87F7-2EF387E2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401D00-9925-4EF0-A172-4D989429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8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E5A05-7096-45F5-89AF-D3CD1A1A7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33780D-491D-47E5-989A-9D468A6E7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C964EC-8EFD-40FC-9333-C2856A703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C28271-21FA-492C-9C02-69A201ED47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70DEA72-6980-4D80-B95A-8322AEECC1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A9E3C6D-3E38-491D-986E-399C7CD9A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C5CADA-8975-43B2-92C9-57E57AF1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C1BE594-89A5-4262-8194-C6707A5BD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21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256D6-6770-40C2-B648-8CC2D6A9A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EEFC9B0-CCC9-4FEC-84FB-EA0A744D2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3AABEC-3ED3-4FF6-88F7-5ACB90229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47BD32-752F-443D-857C-7CEF55BEC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34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5F5803F-62B9-4CBB-95A7-A85CE176B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4AF6F1B-50A6-4150-9F6E-B69D3ACD2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E17C83-4665-48CB-A7D5-7CBFF87FB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916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63133-4146-4B62-8690-28F691925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10CBD6-13C7-47E4-942E-4DA4FB393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0DA988-27DA-4C4F-97A5-A35A59F9B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6B7CFB-D649-493D-B7C8-191212CD9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706DDF-40C9-45B4-9E62-384C0648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58F22B0-8CCE-4BD4-849B-8C1404698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391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5CAC8-179D-47D1-901D-BAFB66989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552253-9F1D-44EE-8642-4223B9104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457E9C-783B-415E-82CA-B299E5207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77F227-237C-4062-94E3-53DC84B79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7A0F56-FB8B-435F-9796-FB271DF2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FF8239-CD8B-4474-8546-D6DF22139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76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2261E-13C4-444B-9582-35D85AE2A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56CF60-E0B9-429D-A069-7516CDDC31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8FAD59-782A-4E72-AB53-E57020BE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8C230E-1FAF-43A3-9357-1595BD45C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F51F4B-59F6-4244-9616-0CB01136F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22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C07A94-4584-40AD-93FD-2A73666178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49BF2C3-E8CF-4E5D-8485-7A19BBB0D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6FBC24-E624-4268-B7A0-2FC55D176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2BDC40-C074-4A4E-9D60-385C218FD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0C5FC8-880E-48CB-917A-9B3843B2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994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E3905-62E6-4898-9B29-F13996C36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98CAA4-BF4F-42B8-A9C0-678C81871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E583B3-AE4A-4F49-B591-958F6D521B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C83AA-F8D6-4DA3-B219-3FE3DFB8A65B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141F6A-CF12-4596-9ACF-7EC100A993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5A8078-2EFC-479F-B9F9-CC2E52BC1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3AA59-C4BA-4966-BC8F-95A68525AF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1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.lanbook.com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nb.tuvsu.ru/" TargetMode="External"/><Relationship Id="rId4" Type="http://schemas.openxmlformats.org/officeDocument/2006/relationships/hyperlink" Target="http://tuvsu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B38BB0-B88D-445C-9A76-B0E4D1E81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73" y="2213113"/>
            <a:ext cx="4104240" cy="33084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60C417-BC97-4910-9BE0-11CE0D6810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-614" r="-2798"/>
          <a:stretch/>
        </p:blipFill>
        <p:spPr>
          <a:xfrm>
            <a:off x="242473" y="172279"/>
            <a:ext cx="1832735" cy="16608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727C83-38FE-4C55-8162-12197D96937F}"/>
              </a:ext>
            </a:extLst>
          </p:cNvPr>
          <p:cNvSpPr txBox="1"/>
          <p:nvPr/>
        </p:nvSpPr>
        <p:spPr>
          <a:xfrm>
            <a:off x="5731565" y="944382"/>
            <a:ext cx="52743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i="1" dirty="0">
                <a:solidFill>
                  <a:schemeClr val="accent1">
                    <a:lumMod val="50000"/>
                  </a:schemeClr>
                </a:solidFill>
              </a:rPr>
              <a:t>Инструкция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BABFCE-EAE4-45B1-8B1F-D740099752DB}"/>
              </a:ext>
            </a:extLst>
          </p:cNvPr>
          <p:cNvSpPr txBox="1"/>
          <p:nvPr/>
        </p:nvSpPr>
        <p:spPr>
          <a:xfrm>
            <a:off x="5731565" y="2367171"/>
            <a:ext cx="48900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По удаленной 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регистрации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4400" b="1" dirty="0">
                <a:solidFill>
                  <a:schemeClr val="accent1">
                    <a:lumMod val="75000"/>
                  </a:schemeClr>
                </a:solidFill>
              </a:rPr>
              <a:t> в ЭБС « Лань»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8F3B66-7550-49E6-A349-822BF59609FE}"/>
              </a:ext>
            </a:extLst>
          </p:cNvPr>
          <p:cNvSpPr txBox="1"/>
          <p:nvPr/>
        </p:nvSpPr>
        <p:spPr>
          <a:xfrm>
            <a:off x="6310002" y="5120416"/>
            <a:ext cx="410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https://e.lanbook.com/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3883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40B073-B273-48FF-B958-5D561E0A4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9" y="207601"/>
            <a:ext cx="5141845" cy="2840400"/>
          </a:xfrm>
          <a:prstGeom prst="rect">
            <a:avLst/>
          </a:prstGeom>
        </p:spPr>
      </p:pic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A9AD7254-2BED-47C7-87B9-B0031ADA632A}"/>
              </a:ext>
            </a:extLst>
          </p:cNvPr>
          <p:cNvSpPr/>
          <p:nvPr/>
        </p:nvSpPr>
        <p:spPr>
          <a:xfrm>
            <a:off x="5963478" y="580878"/>
            <a:ext cx="3975652" cy="1272209"/>
          </a:xfrm>
          <a:prstGeom prst="wedgeRectCallout">
            <a:avLst>
              <a:gd name="adj1" fmla="val -67166"/>
              <a:gd name="adj2" fmla="val -479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Заходим на сайт нашего университета</a:t>
            </a:r>
          </a:p>
          <a:p>
            <a:pPr algn="ctr"/>
            <a:r>
              <a:rPr lang="en-US" dirty="0">
                <a:solidFill>
                  <a:schemeClr val="accent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http://tuvsu.ru/</a:t>
            </a:r>
            <a:r>
              <a:rPr lang="ru-RU" dirty="0">
                <a:solidFill>
                  <a:schemeClr val="accent4"/>
                </a:solidFill>
              </a:rPr>
              <a:t>    </a:t>
            </a:r>
          </a:p>
          <a:p>
            <a:pPr algn="ctr"/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Переходим в Научную Библиотеку</a:t>
            </a:r>
          </a:p>
          <a:p>
            <a:pPr algn="ctr"/>
            <a:r>
              <a:rPr lang="en-US" dirty="0">
                <a:solidFill>
                  <a:schemeClr val="accent4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https://nb.tuvsu.ru/</a:t>
            </a:r>
            <a:r>
              <a:rPr lang="ru-RU" dirty="0">
                <a:solidFill>
                  <a:schemeClr val="accent4"/>
                </a:solidFill>
              </a:rPr>
              <a:t>     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FE8D9D-B7A0-4D03-B536-64F6E7368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035" y="3354278"/>
            <a:ext cx="5512904" cy="3197445"/>
          </a:xfrm>
          <a:prstGeom prst="rect">
            <a:avLst/>
          </a:prstGeom>
        </p:spPr>
      </p:pic>
      <p:sp>
        <p:nvSpPr>
          <p:cNvPr id="14" name="Стрелка: влево 13">
            <a:extLst>
              <a:ext uri="{FF2B5EF4-FFF2-40B4-BE49-F238E27FC236}">
                <a16:creationId xmlns:a16="http://schemas.microsoft.com/office/drawing/2014/main" id="{08CB4DF7-034A-4F12-927A-441F9CFB332C}"/>
              </a:ext>
            </a:extLst>
          </p:cNvPr>
          <p:cNvSpPr/>
          <p:nvPr/>
        </p:nvSpPr>
        <p:spPr>
          <a:xfrm>
            <a:off x="2690191" y="5538670"/>
            <a:ext cx="5539409" cy="11661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Ресурсах заходим в «Электронно-библиотечные системы», выбираем </a:t>
            </a:r>
            <a:r>
              <a:rPr lang="ru-RU" dirty="0" err="1" smtClean="0"/>
              <a:t>ЭБС</a:t>
            </a:r>
            <a:r>
              <a:rPr lang="ru-RU" dirty="0" smtClean="0"/>
              <a:t> «Лань»</a:t>
            </a: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424C63-6612-440E-B6C2-2F71956627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5457" y="2775390"/>
            <a:ext cx="2486025" cy="2129192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 flipV="1">
            <a:off x="7124007" y="4480560"/>
            <a:ext cx="889462" cy="164120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018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7570C1-392B-4022-B0E8-26277733A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60136"/>
            <a:ext cx="5579165" cy="41733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5A6B7E-AB43-4D95-8EC2-171B3395B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3905"/>
            <a:ext cx="5181599" cy="4914900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8F0E3A7E-E6E0-4FD4-96D4-5B8588B0F9F5}"/>
              </a:ext>
            </a:extLst>
          </p:cNvPr>
          <p:cNvCxnSpPr/>
          <p:nvPr/>
        </p:nvCxnSpPr>
        <p:spPr>
          <a:xfrm flipV="1">
            <a:off x="1656520" y="765177"/>
            <a:ext cx="3525079" cy="467801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BF54C4F-753E-4090-B67F-0B8E9868B8FD}"/>
              </a:ext>
            </a:extLst>
          </p:cNvPr>
          <p:cNvCxnSpPr/>
          <p:nvPr/>
        </p:nvCxnSpPr>
        <p:spPr>
          <a:xfrm>
            <a:off x="2789581" y="3816626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412C37FA-FB27-40AE-9A20-77CADE2764DF}"/>
              </a:ext>
            </a:extLst>
          </p:cNvPr>
          <p:cNvCxnSpPr/>
          <p:nvPr/>
        </p:nvCxnSpPr>
        <p:spPr>
          <a:xfrm flipV="1">
            <a:off x="3922643" y="3429000"/>
            <a:ext cx="5155096" cy="2014193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9FE3DBC-0CBB-4823-943C-A421A6AA1B51}"/>
              </a:ext>
            </a:extLst>
          </p:cNvPr>
          <p:cNvSpPr/>
          <p:nvPr/>
        </p:nvSpPr>
        <p:spPr>
          <a:xfrm>
            <a:off x="318053" y="5407784"/>
            <a:ext cx="7434470" cy="12809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Нажмите на кнопку «Войти», и </a:t>
            </a:r>
            <a:r>
              <a:rPr lang="ru-RU" sz="2000" dirty="0" smtClean="0"/>
              <a:t>зарегистрируйтесь.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39062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58DC77-D99F-42DE-BCBC-6010F29DA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605691" cy="45272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8926AE-CE70-4ECB-A71E-A30AFA7D74B6}"/>
              </a:ext>
            </a:extLst>
          </p:cNvPr>
          <p:cNvSpPr txBox="1"/>
          <p:nvPr/>
        </p:nvSpPr>
        <p:spPr>
          <a:xfrm>
            <a:off x="0" y="4777675"/>
            <a:ext cx="114405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Заполните все поля, пароль придумайте для всех ЭБС одинаковыми.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На электронную почту придет письмо. Перейдите по ссылке, чтобы подтвердить регистрацию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4EF6D2-75C2-436C-902E-95B909FCB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4993" y="36004"/>
            <a:ext cx="5087981" cy="3542083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10731731" y="1030778"/>
            <a:ext cx="631767" cy="1330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70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C63F5A-C2EE-4758-8535-5AEFC5EC5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39291"/>
            <a:ext cx="6517996" cy="40286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327F81-4F38-4516-8032-A5B6FCAE5AD3}"/>
              </a:ext>
            </a:extLst>
          </p:cNvPr>
          <p:cNvSpPr txBox="1"/>
          <p:nvPr/>
        </p:nvSpPr>
        <p:spPr>
          <a:xfrm>
            <a:off x="6517995" y="2079491"/>
            <a:ext cx="56740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Регистрация открывает доступ к:</a:t>
            </a:r>
          </a:p>
          <a:p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книжной полке (избранное)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уведомление о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доступных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новинках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истории чтения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привязке соцсетей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сервисам читалки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033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53A34F-7519-4456-9B42-BFC9145FC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83" y="195469"/>
            <a:ext cx="5505450" cy="6096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A64A0C9-951A-4128-A6B8-EE4B25F0E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5696" y="1905000"/>
            <a:ext cx="3200400" cy="24003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74E019F-45F5-4F15-B95B-BA7050BDE234}"/>
              </a:ext>
            </a:extLst>
          </p:cNvPr>
          <p:cNvSpPr/>
          <p:nvPr/>
        </p:nvSpPr>
        <p:spPr>
          <a:xfrm>
            <a:off x="2623930" y="329648"/>
            <a:ext cx="2912166" cy="1391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Выберите наш университет,</a:t>
            </a:r>
          </a:p>
          <a:p>
            <a:pPr algn="ctr"/>
            <a:r>
              <a:rPr lang="ru-RU" dirty="0"/>
              <a:t>укажите свой статус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FB4D4AC4-F4D0-4960-A045-C4C2EE11D43C}"/>
              </a:ext>
            </a:extLst>
          </p:cNvPr>
          <p:cNvCxnSpPr/>
          <p:nvPr/>
        </p:nvCxnSpPr>
        <p:spPr>
          <a:xfrm>
            <a:off x="5536096" y="1025387"/>
            <a:ext cx="771939" cy="1143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5288EA3-1EA6-4890-9CCC-D98E31FE75A1}"/>
              </a:ext>
            </a:extLst>
          </p:cNvPr>
          <p:cNvCxnSpPr>
            <a:stCxn id="6" idx="3"/>
          </p:cNvCxnSpPr>
          <p:nvPr/>
        </p:nvCxnSpPr>
        <p:spPr>
          <a:xfrm>
            <a:off x="5536096" y="1025387"/>
            <a:ext cx="1023730" cy="190334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6511445-18E9-4F4E-8C34-5CD79981EF73}"/>
              </a:ext>
            </a:extLst>
          </p:cNvPr>
          <p:cNvCxnSpPr/>
          <p:nvPr/>
        </p:nvCxnSpPr>
        <p:spPr>
          <a:xfrm flipV="1">
            <a:off x="5478325" y="1916595"/>
            <a:ext cx="1177581" cy="9326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A6BF6FDA-D7CE-4932-8598-97D6DCDFA8FD}"/>
              </a:ext>
            </a:extLst>
          </p:cNvPr>
          <p:cNvSpPr/>
          <p:nvPr/>
        </p:nvSpPr>
        <p:spPr>
          <a:xfrm>
            <a:off x="2822711" y="4982817"/>
            <a:ext cx="3379305" cy="8145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Напишите </a:t>
            </a:r>
            <a:r>
              <a:rPr lang="ru-RU" dirty="0"/>
              <a:t>номер группы</a:t>
            </a:r>
          </a:p>
        </p:txBody>
      </p:sp>
    </p:spTree>
    <p:extLst>
      <p:ext uri="{BB962C8B-B14F-4D97-AF65-F5344CB8AC3E}">
        <p14:creationId xmlns:p14="http://schemas.microsoft.com/office/powerpoint/2010/main" val="1316226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683FA9-2941-4C3A-9ABC-936543A64DCD}"/>
              </a:ext>
            </a:extLst>
          </p:cNvPr>
          <p:cNvSpPr txBox="1"/>
          <p:nvPr/>
        </p:nvSpPr>
        <p:spPr>
          <a:xfrm>
            <a:off x="1384854" y="0"/>
            <a:ext cx="92168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Поиск нужного издания в поисковой строке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( по Ключевому слову, по автору, по названию) или  по каталогу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B23446-3A52-4373-AA90-BA9114D1007E}"/>
              </a:ext>
            </a:extLst>
          </p:cNvPr>
          <p:cNvSpPr txBox="1"/>
          <p:nvPr/>
        </p:nvSpPr>
        <p:spPr>
          <a:xfrm>
            <a:off x="7195930" y="3429000"/>
            <a:ext cx="52743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Доступные </a:t>
            </a:r>
            <a:r>
              <a:rPr lang="ru-RU" sz="2800" b="1" dirty="0" smtClean="0">
                <a:solidFill>
                  <a:srgbClr val="002060"/>
                </a:solidFill>
              </a:rPr>
              <a:t>кни</a:t>
            </a:r>
            <a:r>
              <a:rPr lang="ru-RU" sz="2800" b="1" dirty="0" smtClean="0">
                <a:solidFill>
                  <a:srgbClr val="002060"/>
                </a:solidFill>
              </a:rPr>
              <a:t>ги </a:t>
            </a:r>
            <a:r>
              <a:rPr lang="ru-RU" sz="2800" b="1" dirty="0">
                <a:solidFill>
                  <a:srgbClr val="002060"/>
                </a:solidFill>
              </a:rPr>
              <a:t>и разделы каталога выделены </a:t>
            </a:r>
            <a:r>
              <a:rPr lang="ru-RU" sz="2800" b="1" dirty="0">
                <a:solidFill>
                  <a:srgbClr val="0070C0"/>
                </a:solidFill>
              </a:rPr>
              <a:t>синим </a:t>
            </a:r>
            <a:r>
              <a:rPr lang="ru-RU" sz="2800" b="1" dirty="0">
                <a:solidFill>
                  <a:srgbClr val="002060"/>
                </a:solidFill>
              </a:rPr>
              <a:t>цветом, недоступные –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</a:rPr>
              <a:t>серым</a:t>
            </a:r>
            <a:r>
              <a:rPr lang="ru-RU" sz="2800" b="1" dirty="0">
                <a:solidFill>
                  <a:srgbClr val="002060"/>
                </a:solidFill>
              </a:rPr>
              <a:t> цветом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4DC1C0-44EB-4BDD-8601-4DA62DD95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995"/>
            <a:ext cx="6683237" cy="5473005"/>
          </a:xfrm>
          <a:prstGeom prst="rect">
            <a:avLst/>
          </a:prstGeom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3A8CA851-E24A-4605-AF07-38908872AD77}"/>
              </a:ext>
            </a:extLst>
          </p:cNvPr>
          <p:cNvCxnSpPr/>
          <p:nvPr/>
        </p:nvCxnSpPr>
        <p:spPr>
          <a:xfrm flipH="1">
            <a:off x="1219200" y="1033670"/>
            <a:ext cx="954156" cy="132521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0068F63-B2DF-4C87-85B1-CFB62498F775}"/>
              </a:ext>
            </a:extLst>
          </p:cNvPr>
          <p:cNvCxnSpPr/>
          <p:nvPr/>
        </p:nvCxnSpPr>
        <p:spPr>
          <a:xfrm>
            <a:off x="3341618" y="1033670"/>
            <a:ext cx="988117" cy="16167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372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989525-79B0-4169-8F43-7D0F38031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55096" cy="29055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C3AEBF-B8DE-4673-9C06-4BE46958E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5097" y="2955685"/>
            <a:ext cx="7036903" cy="3952462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4962698" y="399011"/>
            <a:ext cx="939338" cy="2493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902036" y="139015"/>
            <a:ext cx="57524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Зайдите в раздел «Тур». Здесь дана краткая информация о системе и размещены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</a:rPr>
              <a:t>видеоинструкции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 по поиску литературы, работе с текстом и работе в личном кабинете.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60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A8E1E7-BF92-4486-8C2A-AB1A68B39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92278" cy="43773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968C5E-77F3-4E2C-AEAF-A53E13F04D44}"/>
              </a:ext>
            </a:extLst>
          </p:cNvPr>
          <p:cNvSpPr txBox="1"/>
          <p:nvPr/>
        </p:nvSpPr>
        <p:spPr>
          <a:xfrm>
            <a:off x="7500731" y="1967532"/>
            <a:ext cx="469126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В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личном кабинете пользователь может:</a:t>
            </a:r>
          </a:p>
          <a:p>
            <a:pPr algn="ctr"/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работать с выбранными книгами в разделе «избранное»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Просматривать свои конспекты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Знакомится с новинками литературы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Просматривать историю своего чтения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Изменить при необходимости свой профиль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Использовать мобильные приложения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Просматривать видеоинструкции</a:t>
            </a:r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495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D41FD8-157C-418E-B0D3-54D5E82DD095}"/>
              </a:ext>
            </a:extLst>
          </p:cNvPr>
          <p:cNvSpPr txBox="1"/>
          <p:nvPr/>
        </p:nvSpPr>
        <p:spPr>
          <a:xfrm>
            <a:off x="1683026" y="490331"/>
            <a:ext cx="8825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Библиографическая запись книги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5C4DEA-AFB8-455E-ABC2-A0A5B8B23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78" y="1728178"/>
            <a:ext cx="10744200" cy="4476750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A034F8E2-A1C6-4648-B490-4126D4F7169A}"/>
              </a:ext>
            </a:extLst>
          </p:cNvPr>
          <p:cNvCxnSpPr/>
          <p:nvPr/>
        </p:nvCxnSpPr>
        <p:spPr>
          <a:xfrm>
            <a:off x="9711359" y="1075106"/>
            <a:ext cx="1073426" cy="127052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280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F0B625-6EAA-4C5C-B934-3E2EA850ED32}"/>
              </a:ext>
            </a:extLst>
          </p:cNvPr>
          <p:cNvSpPr txBox="1"/>
          <p:nvPr/>
        </p:nvSpPr>
        <p:spPr>
          <a:xfrm>
            <a:off x="344557" y="110533"/>
            <a:ext cx="1070775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Работа с текстом . Цитирование, создание конспектов.</a:t>
            </a:r>
          </a:p>
          <a:p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Выделить фрагмент текста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Скопировать цитату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Автоматически создается конспект, который можно озаглавить.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2060"/>
                </a:solidFill>
              </a:rPr>
              <a:t>Конспекты хранятся в Личном кабинете.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E493E0-EF5C-4978-8593-EFF2ED556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0388"/>
            <a:ext cx="10876207" cy="4170025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284CD1FF-BA20-4D40-ACAB-3E01D315B896}"/>
              </a:ext>
            </a:extLst>
          </p:cNvPr>
          <p:cNvCxnSpPr/>
          <p:nvPr/>
        </p:nvCxnSpPr>
        <p:spPr>
          <a:xfrm>
            <a:off x="9501808" y="1611774"/>
            <a:ext cx="1086678" cy="1603513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491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06D31C-194B-494C-92FE-D13C42C2A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64BD78-43D0-4700-9D31-2F05CFCFB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41" y="2059089"/>
            <a:ext cx="9258300" cy="4362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710E25-7A82-466F-86D8-ABC351A383F7}"/>
              </a:ext>
            </a:extLst>
          </p:cNvPr>
          <p:cNvSpPr txBox="1"/>
          <p:nvPr/>
        </p:nvSpPr>
        <p:spPr>
          <a:xfrm>
            <a:off x="804241" y="436461"/>
            <a:ext cx="99921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Работа с текстом. Копирование(скачивания).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Допускается скопировать до 10% страниц книги: «печать/сохранить», ввести диапазон страниц не более разрешенного количества, сгенерировать файл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713B1CAE-6202-41FA-A94B-CF13DA380ADC}"/>
              </a:ext>
            </a:extLst>
          </p:cNvPr>
          <p:cNvCxnSpPr/>
          <p:nvPr/>
        </p:nvCxnSpPr>
        <p:spPr>
          <a:xfrm>
            <a:off x="8613913" y="1698345"/>
            <a:ext cx="940904" cy="912333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F9777996-2D11-4AC9-B5C7-DEDF6C3D4143}"/>
              </a:ext>
            </a:extLst>
          </p:cNvPr>
          <p:cNvCxnSpPr/>
          <p:nvPr/>
        </p:nvCxnSpPr>
        <p:spPr>
          <a:xfrm flipH="1">
            <a:off x="3366052" y="6162261"/>
            <a:ext cx="2067339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559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262</Words>
  <Application>Microsoft Office PowerPoint</Application>
  <PresentationFormat>Широкоэкранный</PresentationFormat>
  <Paragraphs>44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PRO100</dc:creator>
  <cp:lastModifiedBy>Монгуш Айым Михайловна М.А.М. 543666</cp:lastModifiedBy>
  <cp:revision>36</cp:revision>
  <dcterms:created xsi:type="dcterms:W3CDTF">2025-03-15T15:40:14Z</dcterms:created>
  <dcterms:modified xsi:type="dcterms:W3CDTF">2025-03-20T07:21:55Z</dcterms:modified>
</cp:coreProperties>
</file>