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65" r:id="rId9"/>
    <p:sldId id="262" r:id="rId10"/>
    <p:sldId id="271" r:id="rId11"/>
    <p:sldId id="272" r:id="rId12"/>
    <p:sldId id="274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5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6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0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3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2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4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4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9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6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3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B73F-80DE-4063-8CE9-AE449553A0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A43A-9972-44C1-B5C1-897A25EAC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1146412"/>
            <a:ext cx="12025744" cy="4617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«Друзья моей души…»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</a:rPr>
              <a:t>    к 75 –</a:t>
            </a:r>
            <a:r>
              <a:rPr lang="ru-RU" sz="3600" b="1" i="1" dirty="0" err="1">
                <a:solidFill>
                  <a:srgbClr val="0070C0"/>
                </a:solidFill>
              </a:rPr>
              <a:t>летию</a:t>
            </a:r>
            <a:r>
              <a:rPr lang="ru-RU" sz="3600" b="1" i="1" dirty="0">
                <a:solidFill>
                  <a:srgbClr val="0070C0"/>
                </a:solidFill>
              </a:rPr>
              <a:t> со дня рождения Эммы Борисовны </a:t>
            </a:r>
            <a:r>
              <a:rPr lang="ru-RU" sz="3600" b="1" i="1" dirty="0" err="1">
                <a:solidFill>
                  <a:srgbClr val="0070C0"/>
                </a:solidFill>
              </a:rPr>
              <a:t>Цаллаговой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     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20072"/>
            <a:ext cx="1533236" cy="1413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436" y="1533236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6036" y="5806271"/>
            <a:ext cx="1077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 №2.</a:t>
            </a:r>
          </a:p>
        </p:txBody>
      </p:sp>
    </p:spTree>
    <p:extLst>
      <p:ext uri="{BB962C8B-B14F-4D97-AF65-F5344CB8AC3E}">
        <p14:creationId xmlns:p14="http://schemas.microsoft.com/office/powerpoint/2010/main" val="372090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0F24BF-5073-4868-9CDD-616DA3B5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1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1CC15-1BC1-40A3-8CD7-3B73D425D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7055"/>
          <a:stretch/>
        </p:blipFill>
        <p:spPr>
          <a:xfrm rot="5400000">
            <a:off x="6683085" y="1639443"/>
            <a:ext cx="5521912" cy="3862074"/>
          </a:xfrm>
          <a:prstGeom prst="rect">
            <a:avLst/>
          </a:prstGeom>
          <a:gradFill>
            <a:gsLst>
              <a:gs pos="9000">
                <a:schemeClr val="accent6"/>
              </a:gs>
              <a:gs pos="7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3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25425" dist="50800" dir="5220000" sx="111000" sy="111000" algn="ctr">
              <a:srgbClr val="000000">
                <a:alpha val="33000"/>
              </a:srgbClr>
            </a:outerShdw>
          </a:effectLst>
          <a:scene3d>
            <a:camera prst="perspectiveFront" fov="0">
              <a:rot lat="1935783" lon="1097113" rev="164847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E0D7A1-CBB8-405E-A0D5-FC0DCF1C9231}"/>
              </a:ext>
            </a:extLst>
          </p:cNvPr>
          <p:cNvSpPr txBox="1">
            <a:spLocks/>
          </p:cNvSpPr>
          <p:nvPr/>
        </p:nvSpPr>
        <p:spPr>
          <a:xfrm>
            <a:off x="122830" y="1122363"/>
            <a:ext cx="6775120" cy="265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Б. Формирование гуманитарной культуры в процессе изучения античной литературы / Э. Б.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Кызыл : Издательство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ТывГУ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1999 с. – 51 с  - Текст : непосредственный.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ED1EF-4E8B-45A4-98C5-F9517D31D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90"/>
            <a:ext cx="1536325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701BE-B05A-4D36-B3A4-ACDBE0906414}"/>
              </a:ext>
            </a:extLst>
          </p:cNvPr>
          <p:cNvSpPr txBox="1"/>
          <p:nvPr/>
        </p:nvSpPr>
        <p:spPr>
          <a:xfrm>
            <a:off x="430356" y="4181383"/>
            <a:ext cx="6775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Античная литература отразила историю целой цивилизации, стала уникальной моделью, которая дает возможность проследить динамику и законы литературного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335027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9A5055-FCF9-4D94-B0DA-0158B3DA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30538-9C10-4324-9AEA-FD0B30AE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64" y="896645"/>
            <a:ext cx="3687445" cy="4835632"/>
          </a:xfrm>
          <a:prstGeom prst="rect">
            <a:avLst/>
          </a:prstGeom>
          <a:ln>
            <a:noFill/>
          </a:ln>
          <a:effectLst>
            <a:outerShdw blurRad="225425" dist="50800" dir="5220000" sx="116000" sy="116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158636" lon="2128169" rev="21536577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7E459-B742-4DEC-BA0F-23FEB8F35AB7}"/>
              </a:ext>
            </a:extLst>
          </p:cNvPr>
          <p:cNvSpPr txBox="1"/>
          <p:nvPr/>
        </p:nvSpPr>
        <p:spPr>
          <a:xfrm>
            <a:off x="355108" y="1526958"/>
            <a:ext cx="565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тополиной улице / Э. Б.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непосредственный // Исток : стихи / сост. С. В. Козлова. – Кызыл : Тувинское книжное издательство, 1979. – С. 160-180.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4563C-9CB2-41C9-BBC6-7986439AD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51" y="51524"/>
            <a:ext cx="1536325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DEC7C-BD52-4958-B27F-14EFCD17414B}"/>
              </a:ext>
            </a:extLst>
          </p:cNvPr>
          <p:cNvSpPr txBox="1"/>
          <p:nvPr/>
        </p:nvSpPr>
        <p:spPr>
          <a:xfrm>
            <a:off x="355108" y="3465950"/>
            <a:ext cx="62614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этой книге объединены стихи шести разных авторов. Жизненные пути и творчество каждого –  различны. Не одинаковы их профессии, образование, опыт. По разному понимают они поэзию и свою причастность. И каждый интересен по- своему. В  стихах  Э. Б.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Цаллаговой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фантазия и романтичность сочетаются  с точностью деталей. Другая их особенность – сознательная небрежность рифмовки, право на которую автор отстаивает упорно и всерьез.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81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1493C8-C236-4B99-A5C2-8AF8551F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7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AD452-FD42-4D2B-9402-6FE1A90D3A38}"/>
              </a:ext>
            </a:extLst>
          </p:cNvPr>
          <p:cNvSpPr txBox="1"/>
          <p:nvPr/>
        </p:nvSpPr>
        <p:spPr>
          <a:xfrm>
            <a:off x="426128" y="1584662"/>
            <a:ext cx="6764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Доржу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З. Ю. Русская литература в преподавании истории Отечества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З. Ю.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Доржу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Б.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Кызыл :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Тывинский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университет, 2002. – 76 с. – Текст : непосредственный.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28828C-C8DC-4169-84AE-89CB9269E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7" y="85134"/>
            <a:ext cx="1536325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D69A2-03CD-47D6-9276-9C16D1E0A1B7}"/>
              </a:ext>
            </a:extLst>
          </p:cNvPr>
          <p:cNvSpPr txBox="1"/>
          <p:nvPr/>
        </p:nvSpPr>
        <p:spPr>
          <a:xfrm>
            <a:off x="363983" y="4042611"/>
            <a:ext cx="6604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Предлагаемый методический материал окажет необходимую помощь и будет использован преподавателями республики при проведении занятий по истории Отечества, и по русской литературе.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46B47-721A-4E83-914A-3F927AF09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4757" r="4636" b="9075"/>
          <a:stretch/>
        </p:blipFill>
        <p:spPr>
          <a:xfrm>
            <a:off x="7539500" y="817209"/>
            <a:ext cx="3577702" cy="5223580"/>
          </a:xfrm>
          <a:prstGeom prst="rect">
            <a:avLst/>
          </a:prstGeom>
          <a:ln>
            <a:noFill/>
          </a:ln>
          <a:effectLst>
            <a:outerShdw blurRad="225425" dist="50800" dir="5220000" sx="112000" sy="112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196944" lon="1530986" rev="2151694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22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127" y="1270289"/>
            <a:ext cx="10154227" cy="3689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вышеперечисленными изданиями можно ознакомиться в абонементе 1, 2  Научной библиотеки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3" y="321324"/>
            <a:ext cx="1533236" cy="141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25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979" y="170811"/>
            <a:ext cx="6467384" cy="6206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Эмма Борисовна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––талантливый педагог, прекрасный поэт, переводчик, литературовед родилась 31 января 1949 года во Владикавказе Северо-Осетинской АССР. В 1971 году после окончания филологического факультета Северо-Осетинского государственного университета приехала в Туву, которая стала для нее второй родиной.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811"/>
            <a:ext cx="1533236" cy="141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5039A9-77A4-4CD1-BFDA-6B59A938E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64" y="1583975"/>
            <a:ext cx="444436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4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516962-1DB3-4BAD-A6E8-A31A444A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A359C-AEE0-4E5C-B5BE-755D6D3C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3" y="165033"/>
            <a:ext cx="1536325" cy="14143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B212A6-E4E3-4BD2-91A2-0B1DB047D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3" y="1676461"/>
            <a:ext cx="4285859" cy="5084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1653BC-6FF9-48E8-81D5-799F2C25E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78" r="3724"/>
          <a:stretch/>
        </p:blipFill>
        <p:spPr>
          <a:xfrm>
            <a:off x="4402860" y="1287261"/>
            <a:ext cx="7663617" cy="33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0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91F34C-FCA8-4AEF-927C-1E44E9F4E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97812A-E7DE-4CDD-B904-68070975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8" y="67379"/>
            <a:ext cx="1536325" cy="14143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62E31E-9099-4FB9-B192-46AB00F28B82}"/>
              </a:ext>
            </a:extLst>
          </p:cNvPr>
          <p:cNvSpPr/>
          <p:nvPr/>
        </p:nvSpPr>
        <p:spPr>
          <a:xfrm>
            <a:off x="1679604" y="163774"/>
            <a:ext cx="62906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ТУВА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Уезжаю отсюда.                               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вновь возвращаюсь сюда.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живу, как в плену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 и душевной печали.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неистово пели,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встречая меня, провода,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ветры в «попутках»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по дорогам качали!..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Тува! — ты как песня,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есть радость и мощь.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Абаканской дорогой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уйти от тебя я пыталась.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29D295-1656-411B-A81D-E5A9429F0F42}"/>
              </a:ext>
            </a:extLst>
          </p:cNvPr>
          <p:cNvSpPr/>
          <p:nvPr/>
        </p:nvSpPr>
        <p:spPr>
          <a:xfrm>
            <a:off x="7270812" y="298145"/>
            <a:ext cx="49211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 в попытках я знала: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ты, сердце, меня призовешь, —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призывало... — и снова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в эти края возвращалась.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здесь в полной мере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вновь постигала азы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единенья с природой,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застывшей в пожарах осенних.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Помнишь, как закружил меня в парке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своем ты, Кызыл? —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постелил мне тропинку —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иди к Енисею!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8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F79373-4B40-4C3F-A339-AD14D50A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06B57-B723-493F-BF70-D603E7DE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" y="191666"/>
            <a:ext cx="1536325" cy="14143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9897C4-BD6C-4151-8E51-44D68DDAB593}"/>
              </a:ext>
            </a:extLst>
          </p:cNvPr>
          <p:cNvSpPr/>
          <p:nvPr/>
        </p:nvSpPr>
        <p:spPr>
          <a:xfrm>
            <a:off x="1635216" y="191667"/>
            <a:ext cx="1045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ее стихах фантазия и романтичность сочетаются  с точностью деталей. Другая их особенность – сознательная небрежность рифмовки, право на которую автор отстаивает упорно и всерьез.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CD449-BB13-43D5-84DE-2C57D61BA2B1}"/>
              </a:ext>
            </a:extLst>
          </p:cNvPr>
          <p:cNvSpPr/>
          <p:nvPr/>
        </p:nvSpPr>
        <p:spPr>
          <a:xfrm>
            <a:off x="805218" y="1398997"/>
            <a:ext cx="4121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Фантазия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корзинах задыхались астры.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Старухи, стоя на углу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торопко продавали радость,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связав в букеты по рублю.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 думалось: святым и вещим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был каждый лепесток в цветах.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 смутные улыбки женщин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несли их запахи у рта…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40ECFB-F95D-4043-9E8A-6E8EE8DFCDFD}"/>
              </a:ext>
            </a:extLst>
          </p:cNvPr>
          <p:cNvSpPr/>
          <p:nvPr/>
        </p:nvSpPr>
        <p:spPr>
          <a:xfrm>
            <a:off x="6550924" y="1078173"/>
            <a:ext cx="55421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Волшебство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Я так хочу – и все исполнится: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такой – то час и день, и год,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пусть белый снег неслышной конницей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над сонным городом пройдет.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Мне не изменит, но изменится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напев в мелодиях земли.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 я – впервые – стану пленницей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соволшебницей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зимы.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Я буду тайны все распутывать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 снова в тайны собирать.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Мои слова, в которых путаюсь,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полны надежны и добра.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Я вижу: гордо и застенчиво,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как небывалые цветы,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свои глаза проносят женщины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под самым сердцем у зимы.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363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35FF41-8236-4721-B872-53CA105F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F3E77-2A8A-4A55-AE3A-FA129B2F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" y="0"/>
            <a:ext cx="1536325" cy="14143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73DD2-EB17-49D1-9224-639E5AFB6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723" y="1282890"/>
            <a:ext cx="2999650" cy="3435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C55CF6-5D10-409D-9C2A-0F658A059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36"/>
          <a:stretch/>
        </p:blipFill>
        <p:spPr>
          <a:xfrm>
            <a:off x="4753059" y="2910483"/>
            <a:ext cx="3142146" cy="37700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6E3C54-B95C-43B0-B45F-1F74EC825C9A}"/>
              </a:ext>
            </a:extLst>
          </p:cNvPr>
          <p:cNvSpPr/>
          <p:nvPr/>
        </p:nvSpPr>
        <p:spPr>
          <a:xfrm>
            <a:off x="7409944" y="1282890"/>
            <a:ext cx="4586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 ее внешности было что-то ахматовское, притягательное и завораживающее.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439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716C6-CC3D-438C-B7D4-3C13541D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C8952-777D-49D6-97BB-999CAE41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" y="200544"/>
            <a:ext cx="1536325" cy="14143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24F5E5-DE18-4259-A325-76BBB9A31B10}"/>
              </a:ext>
            </a:extLst>
          </p:cNvPr>
          <p:cNvSpPr/>
          <p:nvPr/>
        </p:nvSpPr>
        <p:spPr>
          <a:xfrm>
            <a:off x="1716349" y="382137"/>
            <a:ext cx="10385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проявился ее поэтический талант в переводческой работе, она обладала умением прочувствовать стиль автора, испытать с ним всю гамму чувств и переживаний.  Она перевела на русский язык стихи тувинских поэтов Л.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Чадамба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Олчей-оола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Тановой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Намзырай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Уержаа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Очур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многих других. Переводы Э.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Цаллаговой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отличаются высокой ритмической и стилистической точностью.</a:t>
            </a:r>
          </a:p>
        </p:txBody>
      </p:sp>
    </p:spTree>
    <p:extLst>
      <p:ext uri="{BB962C8B-B14F-4D97-AF65-F5344CB8AC3E}">
        <p14:creationId xmlns:p14="http://schemas.microsoft.com/office/powerpoint/2010/main" val="42263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200651-E0C7-4048-9CA9-73584C33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FF1E7-AA13-4191-A4E9-58884C826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" y="165033"/>
            <a:ext cx="1536325" cy="14143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7929F9-6BC9-4878-B169-167ED8DA6380}"/>
              </a:ext>
            </a:extLst>
          </p:cNvPr>
          <p:cNvSpPr/>
          <p:nvPr/>
        </p:nvSpPr>
        <p:spPr>
          <a:xfrm>
            <a:off x="1109709" y="1782396"/>
            <a:ext cx="103602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«Грамотной я стала не потому, что зубрила правила орфографии и грамматики, а потому что читала множество хороших книг»</a:t>
            </a:r>
            <a:b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Э. Б.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Цаллагова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387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5" y="161005"/>
            <a:ext cx="1533236" cy="141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369E497-B056-48C1-AB83-7C24D2724181}"/>
              </a:ext>
            </a:extLst>
          </p:cNvPr>
          <p:cNvSpPr txBox="1">
            <a:spLocks/>
          </p:cNvSpPr>
          <p:nvPr/>
        </p:nvSpPr>
        <p:spPr>
          <a:xfrm>
            <a:off x="2074460" y="1574169"/>
            <a:ext cx="9866005" cy="3683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dirty="0">
                <a:solidFill>
                  <a:srgbClr val="7030A0"/>
                </a:solidFill>
                <a:latin typeface="Monotype Corsiva" panose="03010101010201010101" pitchFamily="66" charset="0"/>
              </a:rPr>
              <a:t>Предлагаем вашему вниманию книги автора.</a:t>
            </a:r>
          </a:p>
        </p:txBody>
      </p:sp>
    </p:spTree>
    <p:extLst>
      <p:ext uri="{BB962C8B-B14F-4D97-AF65-F5344CB8AC3E}">
        <p14:creationId xmlns:p14="http://schemas.microsoft.com/office/powerpoint/2010/main" val="1092090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708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 «Друзья моей души…»       к 75 –летию со дня рождения Эммы Борисовны Цаллаговой           </vt:lpstr>
      <vt:lpstr>Эмма Борисовна Цаллагова ––талантливый педагог, прекрасный поэт, переводчик, литературовед родилась 31 января 1949 года во Владикавказе Северо-Осетинской АССР. В 1971 году после окончания филологического факультета Северо-Осетинского государственного университета приехала в Туву, которая стала для нее второй родиной.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Со всеми вышеперечисленными изданиями можно ознакомиться в абонементе 1, 2  Научной библиотеки ТувГУ.  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А.С. Пушкина В научной библиотеке: к 185 летию со дня гибели поэта 10 февраля 2022</dc:title>
  <dc:creator>админ</dc:creator>
  <cp:lastModifiedBy>Пользователь</cp:lastModifiedBy>
  <cp:revision>33</cp:revision>
  <dcterms:created xsi:type="dcterms:W3CDTF">2022-02-09T08:46:33Z</dcterms:created>
  <dcterms:modified xsi:type="dcterms:W3CDTF">2024-02-20T06:21:28Z</dcterms:modified>
</cp:coreProperties>
</file>